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4" r:id="rId8"/>
    <p:sldId id="266" r:id="rId9"/>
    <p:sldId id="263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94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219200" y="2971800"/>
            <a:ext cx="7696200" cy="762000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সবাইকে</a:t>
            </a:r>
            <a:r>
              <a:rPr kumimoji="0" lang="en-US" sz="1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1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স্বাগতম</a:t>
            </a:r>
            <a:endParaRPr kumimoji="0" lang="en-US" sz="16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861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4102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৭ই মার্চ</a:t>
            </a:r>
            <a:r>
              <a:rPr lang="en-US" sz="3600" spc="50" dirty="0" err="1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ের</a:t>
            </a:r>
            <a:r>
              <a:rPr lang="bn-BD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ভাষণ দেওয়া ময়দান</a:t>
            </a:r>
            <a:r>
              <a:rPr lang="en-US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টির বর্তমান নাম কী? </a:t>
            </a:r>
            <a:endParaRPr lang="en-US" sz="3600" spc="50" dirty="0" smtClean="0">
              <a:ln w="1143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৭ই মার্চ</a:t>
            </a:r>
            <a:r>
              <a:rPr lang="en-US" sz="3600" spc="50" dirty="0" err="1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ের</a:t>
            </a:r>
            <a:r>
              <a:rPr lang="bn-BD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ভাষণ</a:t>
            </a:r>
            <a:r>
              <a:rPr lang="en-US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bn-BD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শর্ত </a:t>
            </a:r>
            <a:r>
              <a:rPr lang="en-US" sz="3600" spc="50" dirty="0" err="1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 কী?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pic>
        <p:nvPicPr>
          <p:cNvPr id="8" name="Picture 7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8458200" cy="35814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304800"/>
            <a:ext cx="8534400" cy="3200400"/>
            <a:chOff x="3352800" y="762000"/>
            <a:chExt cx="3581400" cy="3017520"/>
          </a:xfrm>
        </p:grpSpPr>
        <p:pic>
          <p:nvPicPr>
            <p:cNvPr id="3" name="Picture 2" descr="home-icon.jpg"/>
            <p:cNvPicPr>
              <a:picLocks noChangeAspect="1"/>
            </p:cNvPicPr>
            <p:nvPr/>
          </p:nvPicPr>
          <p:blipFill>
            <a:blip r:embed="rId2" cstate="print">
              <a:lum bright="40000" contrast="-40000"/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352800" y="762000"/>
              <a:ext cx="3581400" cy="2865120"/>
            </a:xfrm>
            <a:prstGeom prst="ellipse">
              <a:avLst/>
            </a:prstGeom>
            <a:ln w="34925">
              <a:solidFill>
                <a:schemeClr val="tx1"/>
              </a:solidFill>
            </a:ln>
            <a:effectLst>
              <a:softEdge rad="112500"/>
            </a:effectLst>
          </p:spPr>
        </p:pic>
        <p:sp>
          <p:nvSpPr>
            <p:cNvPr id="4" name="Oval 3"/>
            <p:cNvSpPr/>
            <p:nvPr/>
          </p:nvSpPr>
          <p:spPr>
            <a:xfrm>
              <a:off x="3581400" y="762000"/>
              <a:ext cx="3352800" cy="3017520"/>
            </a:xfrm>
            <a:prstGeom prst="ellipse">
              <a:avLst/>
            </a:prstGeom>
            <a:noFill/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914400" y="2971800"/>
            <a:ext cx="7315200" cy="1200329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n-BD" sz="7200" b="1" dirty="0" smtClean="0">
                <a:ln w="11430"/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ln w="11430"/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343400"/>
            <a:ext cx="84582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bn-BD" sz="48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বঙ্গবন্ধুর ৭ই মার্চের ভাষণকে বাঙালির মুক্তির সনদ বলা</a:t>
            </a:r>
            <a:r>
              <a:rPr lang="en-US" sz="48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48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48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বিশ্লেষণ কর।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762000" y="2209800"/>
            <a:ext cx="8153400" cy="2646878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n-BD" sz="16600" dirty="0" smtClean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 smtClean="0">
              <a:ln w="11430"/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228600"/>
            <a:ext cx="82296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1524000"/>
            <a:ext cx="4267200" cy="502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হাবিবুল্লাহ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্</a:t>
            </a:r>
          </a:p>
          <a:p>
            <a:pPr marL="342900" marR="0" lvl="0" indent="-342900" algn="ctr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সহকারী শিক্ষক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সমাজ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বিজ্ঞান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endParaRPr kumimoji="0" lang="b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ধারা দাখিল মাদরাসা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ডাকঘর–খলিশাপুর,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পূর্বধলা, নেত্রকো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ণা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নেত্রকোণা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জেলা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এম্বাসেডর</a:t>
            </a:r>
            <a:endParaRPr kumimoji="0" lang="b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মোবাইল-০১৭১২৪৬৫৯৯৭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ইমেইল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-habibullahddm@gmail.com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C:\Users\Dhara Madrasa\Desktop\ID No -247\a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71600"/>
            <a:ext cx="3505200" cy="3581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953000" y="4953000"/>
            <a:ext cx="3733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অষ্টম</a:t>
            </a:r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পাঠ-</a:t>
            </a:r>
            <a:r>
              <a:rPr lang="bn-BD" sz="24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24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 মার্চের </a:t>
            </a:r>
            <a:r>
              <a:rPr lang="en-US" sz="2400" spc="50" dirty="0" err="1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24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ভাষণ</a:t>
            </a:r>
            <a:endParaRPr lang="en-US" sz="1400" spc="50" dirty="0" smtClean="0">
              <a:ln w="1143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Delower\Desktop\Final\4-5\14256265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37293" cy="6250208"/>
          </a:xfrm>
          <a:prstGeom prst="round2DiagRect">
            <a:avLst>
              <a:gd name="adj1" fmla="val 13156"/>
              <a:gd name="adj2" fmla="val 0"/>
            </a:avLst>
          </a:prstGeom>
          <a:ln w="28575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28601" y="152401"/>
            <a:ext cx="15599098" cy="7314977"/>
            <a:chOff x="-2999562" y="-483541"/>
            <a:chExt cx="5134345" cy="2578809"/>
          </a:xfrm>
        </p:grpSpPr>
        <p:sp>
          <p:nvSpPr>
            <p:cNvPr id="7" name="Rounded Rectangle 6"/>
            <p:cNvSpPr/>
            <p:nvPr/>
          </p:nvSpPr>
          <p:spPr>
            <a:xfrm>
              <a:off x="-2999562" y="-483541"/>
              <a:ext cx="2859206" cy="2202800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</p:sp>
        <p:sp>
          <p:nvSpPr>
            <p:cNvPr id="8" name="Rounded Rectangle 4"/>
            <p:cNvSpPr/>
            <p:nvPr/>
          </p:nvSpPr>
          <p:spPr>
            <a:xfrm>
              <a:off x="108848" y="107532"/>
              <a:ext cx="2025935" cy="19877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9540" tIns="64770" rIns="129540" bIns="64770" numCol="1" spcCol="1270" anchor="ctr" anchorCtr="0">
              <a:noAutofit/>
            </a:bodyPr>
            <a:lstStyle/>
            <a:p>
              <a:pPr marL="0" marR="0" lvl="0" indent="0" algn="ctr" defTabSz="1511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638800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" lvl="0" algn="ctr">
              <a:spcBef>
                <a:spcPct val="0"/>
              </a:spcBef>
              <a:defRPr/>
            </a:pPr>
            <a:r>
              <a:rPr lang="bn-BD" sz="60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60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 মার্চের </a:t>
            </a:r>
            <a:r>
              <a:rPr lang="en-US" sz="6000" spc="50" dirty="0" err="1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60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ভাষণ</a:t>
            </a:r>
            <a:endParaRPr lang="en-US" sz="4000" spc="50" dirty="0">
              <a:ln w="1143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6868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8610600" cy="41910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685800"/>
            <a:ext cx="8458200" cy="674872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0480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….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৭ 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বৈশিষ্ঠ্য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 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তাৎপর্য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477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ll Competition Content\Model Content BOBP\Model Content 3rd Round Delower\mukti-joddha1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4191000" cy="55626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5943600"/>
            <a:ext cx="8686800" cy="77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bn-BD" sz="3600" dirty="0" smtClean="0">
                <a:ln w="1905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আহ্বানে জনগণ মুক্তির সংগ্রামে ঝাঁপিয়ে পড়ে।</a:t>
            </a:r>
            <a:endParaRPr lang="en-US" sz="3600" dirty="0">
              <a:ln w="1905"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C:\Documents and Settings\Delower\Desktop\Final\4-5\Victory-is-Ours-197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495800" y="228600"/>
            <a:ext cx="4472597" cy="55626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002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7988" indent="-407988"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দেশের স্কুল-কলেজ বন্ধ করে দেয়।</a:t>
            </a:r>
          </a:p>
          <a:p>
            <a:pPr marL="407988" indent="-407988"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আদালত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 দেয়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407988" indent="-407988"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কল-কারখানা বন্ধ করে দেয়।</a:t>
            </a:r>
          </a:p>
          <a:p>
            <a:pPr marL="407988" indent="-407988"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গ্রামে গ্রামে সংগ্রাম পরিষদ গড়ে তোলে।</a:t>
            </a:r>
          </a:p>
          <a:p>
            <a:pPr marL="407988" indent="-407988"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সামরিক বাহিনীর আগ্রাসন মোকাবিলা করে।</a:t>
            </a:r>
          </a:p>
          <a:p>
            <a:pPr marL="407988" indent="-407988"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দাবী আদায় না হওয়া পর্যন্ত হরতালের ডাক দেয়।</a:t>
            </a:r>
          </a:p>
          <a:p>
            <a:pPr marL="407988" indent="-407988"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পাকিস্তানি সরকারকে সকল প্রকার সহযোগিতা বন্ধ করে দেয়।</a:t>
            </a:r>
          </a:p>
          <a:p>
            <a:pPr marL="407988" indent="-407988"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সর্বোপরি স্বাধীনতা যুদ্ধে ঝাঁপিয়ে পড়ে।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4800" y="1143000"/>
            <a:ext cx="853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228600"/>
            <a:ext cx="83820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096000"/>
            <a:ext cx="8534400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2800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৭ই মার্চের ভাষণে </a:t>
            </a:r>
            <a:r>
              <a:rPr lang="en-US" sz="2800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188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Dhara Madrasa</dc:creator>
  <cp:lastModifiedBy>Windows User</cp:lastModifiedBy>
  <cp:revision>101</cp:revision>
  <dcterms:created xsi:type="dcterms:W3CDTF">2006-08-16T00:00:00Z</dcterms:created>
  <dcterms:modified xsi:type="dcterms:W3CDTF">2019-04-15T03:18:41Z</dcterms:modified>
</cp:coreProperties>
</file>